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8" r:id="rId2"/>
    <p:sldId id="262" r:id="rId3"/>
    <p:sldId id="259" r:id="rId4"/>
    <p:sldId id="260" r:id="rId5"/>
    <p:sldId id="261" r:id="rId6"/>
    <p:sldId id="263" r:id="rId7"/>
    <p:sldId id="264" r:id="rId8"/>
    <p:sldId id="265" r:id="rId9"/>
    <p:sldId id="266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LMU CompatilFact" panose="020F0502020204030204" pitchFamily="34" charset="0"/>
      <p:regular r:id="rId16"/>
      <p:bold r:id="rId17"/>
      <p:italic r:id="rId18"/>
      <p:boldItalic r:id="rId19"/>
    </p:embeddedFont>
    <p:embeddedFont>
      <p:font typeface="LMU SabonNext Dem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249"/>
    <a:srgbClr val="61B371"/>
    <a:srgbClr val="2F783F"/>
    <a:srgbClr val="398249"/>
    <a:srgbClr val="4D965D"/>
    <a:srgbClr val="F4F5F0"/>
    <a:srgbClr val="C1C1C1"/>
    <a:srgbClr val="FAFAFA"/>
    <a:srgbClr val="F7F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03"/>
    <p:restoredTop sz="96328"/>
  </p:normalViewPr>
  <p:slideViewPr>
    <p:cSldViewPr>
      <p:cViewPr varScale="1">
        <p:scale>
          <a:sx n="145" d="100"/>
          <a:sy n="145" d="100"/>
        </p:scale>
        <p:origin x="27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11441F-F30F-4649-A32B-0EF4F2FA26B8}" type="datetimeFigureOut">
              <a:rPr lang="en-US" smtClean="0"/>
              <a:t>7/20/22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6E8F2-93EB-4C85-ABA8-D00AB6092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35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max\Desktop\slidetemplate\siegel_12percent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64" b="9228"/>
          <a:stretch/>
        </p:blipFill>
        <p:spPr bwMode="auto">
          <a:xfrm>
            <a:off x="7555200" y="2754000"/>
            <a:ext cx="4636800" cy="41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7863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5" y="6021289"/>
            <a:ext cx="992356" cy="807037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1156726" y="6194132"/>
            <a:ext cx="1344149" cy="504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DBS</a:t>
            </a:r>
          </a:p>
        </p:txBody>
      </p:sp>
    </p:spTree>
    <p:extLst>
      <p:ext uri="{BB962C8B-B14F-4D97-AF65-F5344CB8AC3E}">
        <p14:creationId xmlns:p14="http://schemas.microsoft.com/office/powerpoint/2010/main" val="268243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827" y="2753888"/>
            <a:ext cx="5926667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40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827" y="2753888"/>
            <a:ext cx="5926667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06376"/>
            <a:ext cx="2743200" cy="43878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06376"/>
            <a:ext cx="8026400" cy="43878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3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58" b="9225"/>
          <a:stretch/>
        </p:blipFill>
        <p:spPr bwMode="auto">
          <a:xfrm>
            <a:off x="7554827" y="2753888"/>
            <a:ext cx="4637173" cy="410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max\Desktop\slidetemplate\siegel_12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200" y="2754000"/>
            <a:ext cx="5926667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37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68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827" y="2753888"/>
            <a:ext cx="5926667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00152"/>
            <a:ext cx="53848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00152"/>
            <a:ext cx="53848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8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827" y="2753888"/>
            <a:ext cx="5926667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9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827" y="2753888"/>
            <a:ext cx="5926667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44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827" y="2753888"/>
            <a:ext cx="5926667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1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827" y="2753888"/>
            <a:ext cx="5926667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087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827" y="2753888"/>
            <a:ext cx="5926667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AFAFA"/>
            </a:gs>
            <a:gs pos="66000">
              <a:srgbClr val="F7F6F4"/>
            </a:gs>
            <a:gs pos="100000">
              <a:srgbClr val="C1C1C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0" cy="778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96753"/>
            <a:ext cx="10972800" cy="492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3392" y="6356352"/>
            <a:ext cx="88329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48395" y="6356352"/>
            <a:ext cx="19340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CD5F5-F489-4697-8849-AC1E2110C5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6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47528" y="2130427"/>
            <a:ext cx="8496944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415008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/>
              <a:t>Bachelor Thesis Initial Presentation</a:t>
            </a:r>
          </a:p>
          <a:p>
            <a:r>
              <a:rPr lang="en-US" dirty="0"/>
              <a:t>Julian Hoffmeister</a:t>
            </a:r>
          </a:p>
          <a:p>
            <a:fld id="{98E79FE6-44A6-A042-A711-BED69A004864}" type="datetime3">
              <a:rPr lang="de-DE" sz="2600"/>
              <a:t>20/07/2022</a:t>
            </a:fld>
            <a:endParaRPr lang="en-US" sz="2600" dirty="0"/>
          </a:p>
        </p:txBody>
      </p:sp>
      <p:sp>
        <p:nvSpPr>
          <p:cNvPr id="4" name="Rectangle 3"/>
          <p:cNvSpPr/>
          <p:nvPr/>
        </p:nvSpPr>
        <p:spPr>
          <a:xfrm>
            <a:off x="3511269" y="5714147"/>
            <a:ext cx="51845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Research Supervisor: 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Andreas Lohrer</a:t>
            </a:r>
          </a:p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Responsible Professor: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Prof. Dr. Peer </a:t>
            </a:r>
            <a:r>
              <a:rPr lang="en-US" sz="1600" b="1" dirty="0" err="1">
                <a:solidFill>
                  <a:schemeClr val="bg1">
                    <a:lumMod val="65000"/>
                  </a:schemeClr>
                </a:solidFill>
              </a:rPr>
              <a:t>Kröger</a:t>
            </a:r>
            <a:endParaRPr lang="en-US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886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F4CA2-847E-ABC0-7432-8A2E35A02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RQ1 - Experiment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71865-9686-B5A9-2D4E-DE2BDF9B6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100 runs</a:t>
            </a:r>
          </a:p>
          <a:p>
            <a:r>
              <a:rPr lang="en-GB" dirty="0" err="1"/>
              <a:t>train_val_split</a:t>
            </a:r>
            <a:r>
              <a:rPr lang="en-GB" dirty="0"/>
              <a:t>: [0.6, 0.65, 0.7, 0.75, 0.8, 0.85, 0.9]</a:t>
            </a:r>
          </a:p>
          <a:p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AFE42-E798-C5EE-1A52-03890B86A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1BC6A-8F4C-FD53-9EA7-034BA318C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36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51F50-2817-33AA-334B-A8E207393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KL Divergence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9FC65A-F1CA-1159-91B2-6751C3E2F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877CE-C78B-3F55-51D8-3F9020D05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5376AD-8507-5C03-8D0D-BF3206B55D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2" y="1844824"/>
            <a:ext cx="5488076" cy="41160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9F8891-6BAB-E5FD-C453-266C745685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124" y="1844824"/>
            <a:ext cx="5488076" cy="41160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531A23-E40D-82D7-2860-B7D897F5F00B}"/>
              </a:ext>
            </a:extLst>
          </p:cNvPr>
          <p:cNvSpPr txBox="1"/>
          <p:nvPr/>
        </p:nvSpPr>
        <p:spPr>
          <a:xfrm>
            <a:off x="2669188" y="1315952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RMSE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5D22C0-F63A-EAFD-F080-59CBA4703B02}"/>
              </a:ext>
            </a:extLst>
          </p:cNvPr>
          <p:cNvSpPr txBox="1"/>
          <p:nvPr/>
        </p:nvSpPr>
        <p:spPr>
          <a:xfrm>
            <a:off x="8321925" y="1315952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Custom Loss</a:t>
            </a:r>
          </a:p>
        </p:txBody>
      </p:sp>
    </p:spTree>
    <p:extLst>
      <p:ext uri="{BB962C8B-B14F-4D97-AF65-F5344CB8AC3E}">
        <p14:creationId xmlns:p14="http://schemas.microsoft.com/office/powerpoint/2010/main" val="1284757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9447-4414-0E73-BD37-499A78597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Silhouette Score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2085E7-2AB1-BF3A-290D-8FFC2442F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603554-5CA4-CD0C-7C58-E86E7A81B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16CB32-037A-295D-CFD3-F1A5601C551B}"/>
              </a:ext>
            </a:extLst>
          </p:cNvPr>
          <p:cNvSpPr txBox="1"/>
          <p:nvPr/>
        </p:nvSpPr>
        <p:spPr>
          <a:xfrm>
            <a:off x="2669188" y="1315952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RMSE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BA459D-08A7-B451-12E1-E4FBC7AF50B2}"/>
              </a:ext>
            </a:extLst>
          </p:cNvPr>
          <p:cNvSpPr txBox="1"/>
          <p:nvPr/>
        </p:nvSpPr>
        <p:spPr>
          <a:xfrm>
            <a:off x="8321925" y="1315952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Custom Loss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35ED3E1-6C6E-5181-1BB0-E2C86693F9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124" y="1844824"/>
            <a:ext cx="5488077" cy="41160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C0336B3-C928-EEC4-845A-FE06988646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2" y="1844824"/>
            <a:ext cx="5488077" cy="411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87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23CEC-7F92-B69A-B320-6030C2349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DBSCAN Noise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F1D4EF-D750-E42A-25C3-95274325A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D63EB4-4C2B-2B20-9783-D015AFA88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9B311-16F9-3026-F9DA-F7373282F40A}"/>
              </a:ext>
            </a:extLst>
          </p:cNvPr>
          <p:cNvSpPr txBox="1"/>
          <p:nvPr/>
        </p:nvSpPr>
        <p:spPr>
          <a:xfrm>
            <a:off x="2669188" y="1315952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RMSE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A53377-CF84-D3AE-8EC2-69484E5689DB}"/>
              </a:ext>
            </a:extLst>
          </p:cNvPr>
          <p:cNvSpPr txBox="1"/>
          <p:nvPr/>
        </p:nvSpPr>
        <p:spPr>
          <a:xfrm>
            <a:off x="8321925" y="1315952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Custom Loss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20F5CB8-6180-9AB9-12C7-EB6418B2DC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2" y="1844822"/>
            <a:ext cx="5488079" cy="411605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43AD31D-F73E-6DBD-5EA9-1827C44D84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124" y="1844822"/>
            <a:ext cx="5488079" cy="411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079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F4CA2-847E-ABC0-7432-8A2E35A02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RQ1 - Experiment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71865-9686-B5A9-2D4E-DE2BDF9B6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Max_epochs</a:t>
            </a:r>
            <a:r>
              <a:rPr lang="en-GB" dirty="0"/>
              <a:t>: [100, 150, 200, 250, 300, 350, 400]</a:t>
            </a:r>
          </a:p>
          <a:p>
            <a:r>
              <a:rPr lang="en-GB" dirty="0"/>
              <a:t>Train-</a:t>
            </a:r>
            <a:r>
              <a:rPr lang="en-GB" dirty="0" err="1"/>
              <a:t>val</a:t>
            </a:r>
            <a:r>
              <a:rPr lang="en-GB" dirty="0"/>
              <a:t>-split 0.75</a:t>
            </a: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AFE42-E798-C5EE-1A52-03890B86A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1BC6A-8F4C-FD53-9EA7-034BA318C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209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51F50-2817-33AA-334B-A8E207393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KL Divergence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9FC65A-F1CA-1159-91B2-6751C3E2F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877CE-C78B-3F55-51D8-3F9020D05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7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531A23-E40D-82D7-2860-B7D897F5F00B}"/>
              </a:ext>
            </a:extLst>
          </p:cNvPr>
          <p:cNvSpPr txBox="1"/>
          <p:nvPr/>
        </p:nvSpPr>
        <p:spPr>
          <a:xfrm>
            <a:off x="2669188" y="1315952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RMSE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5D22C0-F63A-EAFD-F080-59CBA4703B02}"/>
              </a:ext>
            </a:extLst>
          </p:cNvPr>
          <p:cNvSpPr txBox="1"/>
          <p:nvPr/>
        </p:nvSpPr>
        <p:spPr>
          <a:xfrm>
            <a:off x="8321925" y="1315952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Custom Loss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D62D29-3EBA-7848-F409-03680A277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2" y="1844822"/>
            <a:ext cx="5488079" cy="41160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452CF56-6459-0F40-8AAA-C09FDAA28B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124" y="1844822"/>
            <a:ext cx="5488079" cy="411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09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59447-4414-0E73-BD37-499A78597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Silhouette Score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2085E7-2AB1-BF3A-290D-8FFC2442F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603554-5CA4-CD0C-7C58-E86E7A81B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16CB32-037A-295D-CFD3-F1A5601C551B}"/>
              </a:ext>
            </a:extLst>
          </p:cNvPr>
          <p:cNvSpPr txBox="1"/>
          <p:nvPr/>
        </p:nvSpPr>
        <p:spPr>
          <a:xfrm>
            <a:off x="2669188" y="1315952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RMSE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BA459D-08A7-B451-12E1-E4FBC7AF50B2}"/>
              </a:ext>
            </a:extLst>
          </p:cNvPr>
          <p:cNvSpPr txBox="1"/>
          <p:nvPr/>
        </p:nvSpPr>
        <p:spPr>
          <a:xfrm>
            <a:off x="8321925" y="1315952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Custom Loss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B06CB8-A2BB-C1B6-F1A4-487775FBE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124" y="1844822"/>
            <a:ext cx="5488079" cy="41160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7B96FF-0C37-C752-F6A1-FB85BB492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83" y="1844822"/>
            <a:ext cx="5488079" cy="411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23CEC-7F92-B69A-B320-6030C2349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DBSCAN Noise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F1D4EF-D750-E42A-25C3-95274325A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D63EB4-4C2B-2B20-9783-D015AFA88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79B311-16F9-3026-F9DA-F7373282F40A}"/>
              </a:ext>
            </a:extLst>
          </p:cNvPr>
          <p:cNvSpPr txBox="1"/>
          <p:nvPr/>
        </p:nvSpPr>
        <p:spPr>
          <a:xfrm>
            <a:off x="2669188" y="1315952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RMSE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A53377-CF84-D3AE-8EC2-69484E5689DB}"/>
              </a:ext>
            </a:extLst>
          </p:cNvPr>
          <p:cNvSpPr txBox="1"/>
          <p:nvPr/>
        </p:nvSpPr>
        <p:spPr>
          <a:xfrm>
            <a:off x="8321925" y="1315952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b="1" dirty="0"/>
              <a:t>Custom Loss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E0EFDF-BFC2-58E0-54D2-12C1CD5C2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2" y="1844821"/>
            <a:ext cx="5488079" cy="41160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C8CF1EC-C181-4630-CDE6-467CE303A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124" y="1844820"/>
            <a:ext cx="5488080" cy="411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225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LMU SabonNext Demi"/>
        <a:ea typeface=""/>
        <a:cs typeface=""/>
      </a:majorFont>
      <a:minorFont>
        <a:latin typeface="LMU CompatilFac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62981</TotalTime>
  <Words>192</Words>
  <Application>Microsoft Macintosh PowerPoint</Application>
  <PresentationFormat>Widescreen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Arial</vt:lpstr>
      <vt:lpstr>LMU CompatilFact</vt:lpstr>
      <vt:lpstr>LMU SabonNext Demi</vt:lpstr>
      <vt:lpstr>Office Theme</vt:lpstr>
      <vt:lpstr>Feature Learning and Importance Scoring on Incomplete Anomaly Datasets</vt:lpstr>
      <vt:lpstr>RQ1 - Experiment 1</vt:lpstr>
      <vt:lpstr>KL Divergence</vt:lpstr>
      <vt:lpstr>Silhouette Score</vt:lpstr>
      <vt:lpstr>DBSCAN Noise</vt:lpstr>
      <vt:lpstr>RQ1 - Experiment 2</vt:lpstr>
      <vt:lpstr>KL Divergence</vt:lpstr>
      <vt:lpstr>Silhouette Score</vt:lpstr>
      <vt:lpstr>DBSCAN Noise</vt:lpstr>
    </vt:vector>
  </TitlesOfParts>
  <Company>LMU München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Max-Emanuel Maurer</dc:creator>
  <cp:lastModifiedBy>Hoffmeister, Julian</cp:lastModifiedBy>
  <cp:revision>42</cp:revision>
  <dcterms:created xsi:type="dcterms:W3CDTF">2013-06-17T12:09:36Z</dcterms:created>
  <dcterms:modified xsi:type="dcterms:W3CDTF">2022-07-22T14:18:42Z</dcterms:modified>
</cp:coreProperties>
</file>

<file path=docProps/thumbnail.jpeg>
</file>